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62" r:id="rId3"/>
    <p:sldId id="261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13"/>
    <p:restoredTop sz="94607"/>
  </p:normalViewPr>
  <p:slideViewPr>
    <p:cSldViewPr snapToGrid="0">
      <p:cViewPr varScale="1">
        <p:scale>
          <a:sx n="135" d="100"/>
          <a:sy n="135" d="100"/>
        </p:scale>
        <p:origin x="208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783615-96E5-224D-988A-85F7FDB0CEDC}" type="datetimeFigureOut">
              <a:rPr lang="en-US" smtClean="0"/>
              <a:t>6/19/23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CE1D7D-01F6-EC48-AD7E-8CA5ABB0BE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595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CE1D7D-01F6-EC48-AD7E-8CA5ABB0BE4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565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91A1F-D07A-F188-65EA-58D294207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6476AD-ADBD-5828-241F-6F6D71944E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CD92D-20D9-F9F6-3B34-A42F15323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56C1F-1997-5546-8C1F-D39F5A697CBB}" type="datetimeFigureOut">
              <a:rPr lang="en-US" smtClean="0"/>
              <a:t>6/19/23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30A9C-FE98-D2A2-A332-0FCB2A82C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2A77-3FAA-D25C-C702-31AEDF88B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6B872-040D-B942-8DA8-31CA8F877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013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E0524-3E88-8487-EFF1-4F6F67E33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B69975-A631-F12B-CA9C-E7FCD7198E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40AF2A-1927-85EF-994C-9CC536442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56C1F-1997-5546-8C1F-D39F5A697CBB}" type="datetimeFigureOut">
              <a:rPr lang="en-US" smtClean="0"/>
              <a:t>6/19/23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801DE0-4D27-786D-6AC3-C428E5191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A50CEC-199A-4127-1B41-F9748706C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6B872-040D-B942-8DA8-31CA8F877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407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22F866-F028-77C4-7152-3B69A9BE84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4B268C-FB24-19CE-35F0-6A22ADB3B2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459D98-7AC1-7A1D-EBED-69FFA8BBA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56C1F-1997-5546-8C1F-D39F5A697CBB}" type="datetimeFigureOut">
              <a:rPr lang="en-US" smtClean="0"/>
              <a:t>6/19/23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0A0FD9-DB4C-CA89-5925-5065EE1D4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ECE114-046A-A86C-A1A2-03B869196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6B872-040D-B942-8DA8-31CA8F877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797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5E000-4BAE-20D4-658C-2C29727D5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2C1C8-DF23-3BA5-E5F3-50D1D31367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C59EC-4502-A742-98FF-AFE1A6B73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56C1F-1997-5546-8C1F-D39F5A697CBB}" type="datetimeFigureOut">
              <a:rPr lang="en-US" smtClean="0"/>
              <a:t>6/19/23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8AEE7E-C758-F884-B38E-1518B9A86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2ECC1-29B5-F212-175B-0B9BA1A3B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6B872-040D-B942-8DA8-31CA8F877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8897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206D9-CEFE-A460-44D4-017583A5E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739898-3B62-6299-6BCE-1AF6FAD8CC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30FC96-9FCF-9462-885C-D38A06A70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56C1F-1997-5546-8C1F-D39F5A697CBB}" type="datetimeFigureOut">
              <a:rPr lang="en-US" smtClean="0"/>
              <a:t>6/19/23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5CAF6-10D7-88F4-E9FE-356D575A3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C6F42-E8F3-7997-DE55-506619EB5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6B872-040D-B942-8DA8-31CA8F877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776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2A9BC-7A0B-3559-B602-E74F64070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7B7982-25A5-62D9-C8A5-8AA9D836D3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5F8BCA-06DD-CF65-D5A3-E2B63BEB29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F5E042-A628-D984-BF4D-58BD3CAC8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56C1F-1997-5546-8C1F-D39F5A697CBB}" type="datetimeFigureOut">
              <a:rPr lang="en-US" smtClean="0"/>
              <a:t>6/19/23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1F1291-7920-5897-5F44-A91483B65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059E5E-68A4-CE43-EA7D-F107DFE03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6B872-040D-B942-8DA8-31CA8F877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104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8A7E2-A074-9F3C-7664-3FCA47BFF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D54DD7-7464-C6B9-3006-AF851E69A1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1D1450-1E5C-0EA9-7EB3-7B966F2636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DB3492-FF88-9E5D-E7CC-F0AF62BA1B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DC95A4-C841-1DA0-F9ED-ED56546A97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1F85A8-1592-39B0-553D-323B9C623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56C1F-1997-5546-8C1F-D39F5A697CBB}" type="datetimeFigureOut">
              <a:rPr lang="en-US" smtClean="0"/>
              <a:t>6/19/23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54F99E-9CCD-7BC8-E36E-ED8D32E4E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23E3EB-25B7-B4DD-9D0F-812593187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6B872-040D-B942-8DA8-31CA8F877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506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D8AC3-75A8-1A34-7362-491251EB4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69CE65-F134-031B-2769-F471A49A4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56C1F-1997-5546-8C1F-D39F5A697CBB}" type="datetimeFigureOut">
              <a:rPr lang="en-US" smtClean="0"/>
              <a:t>6/19/23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22124-D5FF-4F2E-F908-7EBC4D954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E1C3BF-F7AA-86CD-292B-7AA41A1D3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6B872-040D-B942-8DA8-31CA8F877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854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C2A2B1-D89B-618D-5AEF-9E82891F6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56C1F-1997-5546-8C1F-D39F5A697CBB}" type="datetimeFigureOut">
              <a:rPr lang="en-US" smtClean="0"/>
              <a:t>6/19/23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38EF38-BD8C-7B89-37D3-06B5B2E60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B8FEF9-156E-2712-9DB0-9386ABCFC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6B872-040D-B942-8DA8-31CA8F877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372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3C0AA-5538-6B44-E67D-212C730E8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DD30A-5473-606C-9030-C5945F05F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5B6C34-C786-BAE3-84A6-90113D6DAB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D66FAA-614A-B3B8-1841-EFD287F9C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56C1F-1997-5546-8C1F-D39F5A697CBB}" type="datetimeFigureOut">
              <a:rPr lang="en-US" smtClean="0"/>
              <a:t>6/19/23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CB742A-7F1E-0D8E-710C-B5F685B52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204F09-018A-729D-90D8-1891310B7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6B872-040D-B942-8DA8-31CA8F877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120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C536C-BD90-8041-23DE-9C1FEF05B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A5A35A-CF52-EF01-276D-E6F7BC5F7A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217C37-A355-9933-9EEA-32E73C5138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54593-5A90-917C-B71D-62F447DB5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56C1F-1997-5546-8C1F-D39F5A697CBB}" type="datetimeFigureOut">
              <a:rPr lang="en-US" smtClean="0"/>
              <a:t>6/19/23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4B7DA2-CE81-E0EE-DEF4-B8313AC75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29238D-3339-3EE7-4529-731D1A5AD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D6B872-040D-B942-8DA8-31CA8F877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40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369D05-26B9-04C6-FFB3-1092638AB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12243-C0B4-087E-C174-C94E6F2A5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05206-7712-8705-02D3-4CF15D502E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156C1F-1997-5546-8C1F-D39F5A697CBB}" type="datetimeFigureOut">
              <a:rPr lang="en-US" smtClean="0"/>
              <a:t>6/19/23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39BC2-99FB-685F-7757-54A2743EBA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34B903-3F65-6AD5-8951-FCFBB13DE5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D6B872-040D-B942-8DA8-31CA8F877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70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ool, indoor&#10;&#10;Description automatically generated">
            <a:extLst>
              <a:ext uri="{FF2B5EF4-FFF2-40B4-BE49-F238E27FC236}">
                <a16:creationId xmlns:a16="http://schemas.microsoft.com/office/drawing/2014/main" id="{83222393-ED2B-AE5D-4B36-3312E90FF1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561" t="20677" r="9576" b="24857"/>
          <a:stretch/>
        </p:blipFill>
        <p:spPr>
          <a:xfrm rot="16200000">
            <a:off x="1821451" y="2895694"/>
            <a:ext cx="3893645" cy="38281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80D94D-5D18-16AD-EDD0-33A88C765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908" y="101410"/>
            <a:ext cx="6180730" cy="26208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9BA7D8-5603-206F-4710-D322633A84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9257" y="0"/>
            <a:ext cx="4546599" cy="34099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D5BE4E1-CF06-66AD-2595-B41950388B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9257" y="3205909"/>
            <a:ext cx="4546601" cy="340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980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7B1962-0092-21F1-1C52-A3707AEE9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6599" y="-69013"/>
            <a:ext cx="4546601" cy="34099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30C16D-3FB8-E59D-CDE9-A69D04EC3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2843" y="3084529"/>
            <a:ext cx="4546599" cy="34099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CB1B37-F4A9-E720-B2F6-4F4AF06DAE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084529"/>
            <a:ext cx="4546599" cy="34099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9028162-54CC-A1D0-82D1-EEBD819C30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121" y="19051"/>
            <a:ext cx="4546599" cy="3409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062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1602D71-D740-0292-B611-448F584A6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632" y="0"/>
            <a:ext cx="4059809" cy="304485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BF237FD-59D5-1723-EA13-54B65A2D0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2075" y="3044856"/>
            <a:ext cx="4059809" cy="304485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E0B6B41-B7A6-7812-CB78-42C1D3F11D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050" y="3141483"/>
            <a:ext cx="4059809" cy="304485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40318CC-E412-FD12-5404-23CA28FED8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51" y="-117246"/>
            <a:ext cx="4059808" cy="3044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339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473</TotalTime>
  <Words>1</Words>
  <Application>Microsoft Macintosh PowerPoint</Application>
  <PresentationFormat>Widescreen</PresentationFormat>
  <Paragraphs>1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Tz Shin Chang</dc:creator>
  <cp:lastModifiedBy>Peter Tz Shin Chang</cp:lastModifiedBy>
  <cp:revision>1</cp:revision>
  <dcterms:created xsi:type="dcterms:W3CDTF">2023-06-19T15:05:36Z</dcterms:created>
  <dcterms:modified xsi:type="dcterms:W3CDTF">2023-06-19T22:59:32Z</dcterms:modified>
</cp:coreProperties>
</file>

<file path=docProps/thumbnail.jpeg>
</file>